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9" r:id="rId3"/>
    <p:sldId id="280" r:id="rId4"/>
    <p:sldId id="257" r:id="rId5"/>
    <p:sldId id="258" r:id="rId6"/>
    <p:sldId id="266" r:id="rId7"/>
    <p:sldId id="265" r:id="rId8"/>
    <p:sldId id="267" r:id="rId9"/>
    <p:sldId id="268" r:id="rId10"/>
    <p:sldId id="259" r:id="rId11"/>
    <p:sldId id="260" r:id="rId12"/>
    <p:sldId id="261" r:id="rId13"/>
    <p:sldId id="262" r:id="rId14"/>
    <p:sldId id="263" r:id="rId15"/>
    <p:sldId id="26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3C10FD-018A-317B-9378-D08547596A0B}" v="89" dt="2022-09-12T09:23:00.608"/>
    <p1510:client id="{A35FA88A-AB84-4AD1-8B9D-3B5CEF3F2476}" v="351" dt="2022-09-12T09:09:54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E69E1-C39C-4F34-9031-76513B075361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3D71756-4567-4B49-8CCC-D155544860EB}">
      <dgm:prSet/>
      <dgm:spPr/>
      <dgm:t>
        <a:bodyPr/>
        <a:lstStyle/>
        <a:p>
          <a:r>
            <a:rPr lang="en-US" dirty="0"/>
            <a:t>The objective of the game is to progress through levels by defeating enemies, collecting items and solving puzzles without dying.</a:t>
          </a:r>
        </a:p>
      </dgm:t>
    </dgm:pt>
    <dgm:pt modelId="{8B342310-C351-4C04-A813-765A54586ADD}" type="parTrans" cxnId="{1E9E5857-3442-4833-9335-0657D1109B30}">
      <dgm:prSet/>
      <dgm:spPr/>
      <dgm:t>
        <a:bodyPr/>
        <a:lstStyle/>
        <a:p>
          <a:endParaRPr lang="en-US"/>
        </a:p>
      </dgm:t>
    </dgm:pt>
    <dgm:pt modelId="{1F10A060-E4AD-41D3-B68A-65CB245DF9B2}" type="sibTrans" cxnId="{1E9E5857-3442-4833-9335-0657D1109B30}">
      <dgm:prSet/>
      <dgm:spPr/>
      <dgm:t>
        <a:bodyPr/>
        <a:lstStyle/>
        <a:p>
          <a:endParaRPr lang="en-US"/>
        </a:p>
      </dgm:t>
    </dgm:pt>
    <dgm:pt modelId="{142F196E-A4BE-44EE-9F07-3B76DA030570}">
      <dgm:prSet/>
      <dgm:spPr/>
      <dgm:t>
        <a:bodyPr/>
        <a:lstStyle/>
        <a:p>
          <a:pPr rtl="0"/>
          <a:r>
            <a:rPr lang="en-US" dirty="0"/>
            <a:t>In our </a:t>
          </a:r>
          <a:r>
            <a:rPr lang="en-US" u="sng" dirty="0">
              <a:latin typeface="Sitka Display Semibold" pitchFamily="2" charset="0"/>
            </a:rPr>
            <a:t>2D platformer game</a:t>
          </a:r>
          <a:r>
            <a:rPr lang="en-US" dirty="0"/>
            <a:t>, the player character jumps on platforms and enemies while avoiding their attacks and moving to the right of the scrolling screen.</a:t>
          </a:r>
        </a:p>
      </dgm:t>
    </dgm:pt>
    <dgm:pt modelId="{40B44A7F-46BC-4453-90FD-80EC891B36CC}" type="parTrans" cxnId="{38427707-242E-4A4B-80B4-7227A41EF2A8}">
      <dgm:prSet/>
      <dgm:spPr/>
      <dgm:t>
        <a:bodyPr/>
        <a:lstStyle/>
        <a:p>
          <a:endParaRPr lang="en-US"/>
        </a:p>
      </dgm:t>
    </dgm:pt>
    <dgm:pt modelId="{9522AC59-1F8C-410C-869B-982BA1CCB4EC}" type="sibTrans" cxnId="{38427707-242E-4A4B-80B4-7227A41EF2A8}">
      <dgm:prSet/>
      <dgm:spPr/>
      <dgm:t>
        <a:bodyPr/>
        <a:lstStyle/>
        <a:p>
          <a:endParaRPr lang="en-US"/>
        </a:p>
      </dgm:t>
    </dgm:pt>
    <dgm:pt modelId="{B07EA853-F9CB-45CB-9DF4-07E89F11911C}">
      <dgm:prSet/>
      <dgm:spPr/>
      <dgm:t>
        <a:bodyPr/>
        <a:lstStyle/>
        <a:p>
          <a:r>
            <a:rPr lang="en-US" dirty="0"/>
            <a:t>This 2D game levels have single-exit objectives, which must be reached within a time limit and lead to the next sequential level. </a:t>
          </a:r>
        </a:p>
      </dgm:t>
    </dgm:pt>
    <dgm:pt modelId="{3FEECE20-0664-49FC-939B-B625A194DA20}" type="parTrans" cxnId="{513566B4-0024-4B6D-B598-FC369FFE17B0}">
      <dgm:prSet/>
      <dgm:spPr/>
      <dgm:t>
        <a:bodyPr/>
        <a:lstStyle/>
        <a:p>
          <a:endParaRPr lang="en-US"/>
        </a:p>
      </dgm:t>
    </dgm:pt>
    <dgm:pt modelId="{EB818808-FB8E-4FED-8453-48E9BCDB45C6}" type="sibTrans" cxnId="{513566B4-0024-4B6D-B598-FC369FFE17B0}">
      <dgm:prSet/>
      <dgm:spPr/>
      <dgm:t>
        <a:bodyPr/>
        <a:lstStyle/>
        <a:p>
          <a:endParaRPr lang="en-US"/>
        </a:p>
      </dgm:t>
    </dgm:pt>
    <dgm:pt modelId="{1C608180-5842-4E36-A345-88D559018529}" type="pres">
      <dgm:prSet presAssocID="{922E69E1-C39C-4F34-9031-76513B075361}" presName="vert0" presStyleCnt="0">
        <dgm:presLayoutVars>
          <dgm:dir/>
          <dgm:animOne val="branch"/>
          <dgm:animLvl val="lvl"/>
        </dgm:presLayoutVars>
      </dgm:prSet>
      <dgm:spPr/>
    </dgm:pt>
    <dgm:pt modelId="{584C1ACC-4B05-45F5-ABDD-4A1FE9D26412}" type="pres">
      <dgm:prSet presAssocID="{E3D71756-4567-4B49-8CCC-D155544860EB}" presName="thickLine" presStyleLbl="alignNode1" presStyleIdx="0" presStyleCnt="3"/>
      <dgm:spPr/>
    </dgm:pt>
    <dgm:pt modelId="{CAD13658-2105-4B89-9AAC-A00D501F5FDC}" type="pres">
      <dgm:prSet presAssocID="{E3D71756-4567-4B49-8CCC-D155544860EB}" presName="horz1" presStyleCnt="0"/>
      <dgm:spPr/>
    </dgm:pt>
    <dgm:pt modelId="{60E8834E-006F-427A-B5F5-3E74C572CD05}" type="pres">
      <dgm:prSet presAssocID="{E3D71756-4567-4B49-8CCC-D155544860EB}" presName="tx1" presStyleLbl="revTx" presStyleIdx="0" presStyleCnt="3"/>
      <dgm:spPr/>
    </dgm:pt>
    <dgm:pt modelId="{CD6E31F4-6754-4366-9688-DB324A52B4DA}" type="pres">
      <dgm:prSet presAssocID="{E3D71756-4567-4B49-8CCC-D155544860EB}" presName="vert1" presStyleCnt="0"/>
      <dgm:spPr/>
    </dgm:pt>
    <dgm:pt modelId="{5B37762C-0100-4562-B4EB-E1BD7EA6A72D}" type="pres">
      <dgm:prSet presAssocID="{142F196E-A4BE-44EE-9F07-3B76DA030570}" presName="thickLine" presStyleLbl="alignNode1" presStyleIdx="1" presStyleCnt="3"/>
      <dgm:spPr/>
    </dgm:pt>
    <dgm:pt modelId="{869CF4D7-F02B-4F38-9572-8DF06AD7E644}" type="pres">
      <dgm:prSet presAssocID="{142F196E-A4BE-44EE-9F07-3B76DA030570}" presName="horz1" presStyleCnt="0"/>
      <dgm:spPr/>
    </dgm:pt>
    <dgm:pt modelId="{28799C8E-FBA3-4CF4-A110-A9C841BFFB69}" type="pres">
      <dgm:prSet presAssocID="{142F196E-A4BE-44EE-9F07-3B76DA030570}" presName="tx1" presStyleLbl="revTx" presStyleIdx="1" presStyleCnt="3"/>
      <dgm:spPr/>
    </dgm:pt>
    <dgm:pt modelId="{BEF663FA-DB67-4050-8F2D-48FFBB26045D}" type="pres">
      <dgm:prSet presAssocID="{142F196E-A4BE-44EE-9F07-3B76DA030570}" presName="vert1" presStyleCnt="0"/>
      <dgm:spPr/>
    </dgm:pt>
    <dgm:pt modelId="{07BF3763-F2A2-45B0-A61C-9454163F9273}" type="pres">
      <dgm:prSet presAssocID="{B07EA853-F9CB-45CB-9DF4-07E89F11911C}" presName="thickLine" presStyleLbl="alignNode1" presStyleIdx="2" presStyleCnt="3"/>
      <dgm:spPr/>
    </dgm:pt>
    <dgm:pt modelId="{CC499222-D1F9-4C02-B2BB-04412902A789}" type="pres">
      <dgm:prSet presAssocID="{B07EA853-F9CB-45CB-9DF4-07E89F11911C}" presName="horz1" presStyleCnt="0"/>
      <dgm:spPr/>
    </dgm:pt>
    <dgm:pt modelId="{61848E8A-5320-4453-8AE8-DE811D6F4716}" type="pres">
      <dgm:prSet presAssocID="{B07EA853-F9CB-45CB-9DF4-07E89F11911C}" presName="tx1" presStyleLbl="revTx" presStyleIdx="2" presStyleCnt="3"/>
      <dgm:spPr/>
    </dgm:pt>
    <dgm:pt modelId="{E34423E6-CAAD-40F1-BCE0-113CB7583421}" type="pres">
      <dgm:prSet presAssocID="{B07EA853-F9CB-45CB-9DF4-07E89F11911C}" presName="vert1" presStyleCnt="0"/>
      <dgm:spPr/>
    </dgm:pt>
  </dgm:ptLst>
  <dgm:cxnLst>
    <dgm:cxn modelId="{38427707-242E-4A4B-80B4-7227A41EF2A8}" srcId="{922E69E1-C39C-4F34-9031-76513B075361}" destId="{142F196E-A4BE-44EE-9F07-3B76DA030570}" srcOrd="1" destOrd="0" parTransId="{40B44A7F-46BC-4453-90FD-80EC891B36CC}" sibTransId="{9522AC59-1F8C-410C-869B-982BA1CCB4EC}"/>
    <dgm:cxn modelId="{C371CF1F-864A-42DB-9E5B-7673979FC849}" type="presOf" srcId="{E3D71756-4567-4B49-8CCC-D155544860EB}" destId="{60E8834E-006F-427A-B5F5-3E74C572CD05}" srcOrd="0" destOrd="0" presId="urn:microsoft.com/office/officeart/2008/layout/LinedList"/>
    <dgm:cxn modelId="{4D6C2C52-71A8-48EB-8522-A1A08A152479}" type="presOf" srcId="{142F196E-A4BE-44EE-9F07-3B76DA030570}" destId="{28799C8E-FBA3-4CF4-A110-A9C841BFFB69}" srcOrd="0" destOrd="0" presId="urn:microsoft.com/office/officeart/2008/layout/LinedList"/>
    <dgm:cxn modelId="{1E9E5857-3442-4833-9335-0657D1109B30}" srcId="{922E69E1-C39C-4F34-9031-76513B075361}" destId="{E3D71756-4567-4B49-8CCC-D155544860EB}" srcOrd="0" destOrd="0" parTransId="{8B342310-C351-4C04-A813-765A54586ADD}" sibTransId="{1F10A060-E4AD-41D3-B68A-65CB245DF9B2}"/>
    <dgm:cxn modelId="{513566B4-0024-4B6D-B598-FC369FFE17B0}" srcId="{922E69E1-C39C-4F34-9031-76513B075361}" destId="{B07EA853-F9CB-45CB-9DF4-07E89F11911C}" srcOrd="2" destOrd="0" parTransId="{3FEECE20-0664-49FC-939B-B625A194DA20}" sibTransId="{EB818808-FB8E-4FED-8453-48E9BCDB45C6}"/>
    <dgm:cxn modelId="{45B63CF0-41EB-42EA-B49A-5E0A58F7CE0C}" type="presOf" srcId="{B07EA853-F9CB-45CB-9DF4-07E89F11911C}" destId="{61848E8A-5320-4453-8AE8-DE811D6F4716}" srcOrd="0" destOrd="0" presId="urn:microsoft.com/office/officeart/2008/layout/LinedList"/>
    <dgm:cxn modelId="{E597B0F6-1FF4-4D4E-B7F2-F6AA8135B627}" type="presOf" srcId="{922E69E1-C39C-4F34-9031-76513B075361}" destId="{1C608180-5842-4E36-A345-88D559018529}" srcOrd="0" destOrd="0" presId="urn:microsoft.com/office/officeart/2008/layout/LinedList"/>
    <dgm:cxn modelId="{DD229908-2C2E-477B-9808-855A613B1F23}" type="presParOf" srcId="{1C608180-5842-4E36-A345-88D559018529}" destId="{584C1ACC-4B05-45F5-ABDD-4A1FE9D26412}" srcOrd="0" destOrd="0" presId="urn:microsoft.com/office/officeart/2008/layout/LinedList"/>
    <dgm:cxn modelId="{5B55423D-2135-4D4B-9250-202F3CB25D94}" type="presParOf" srcId="{1C608180-5842-4E36-A345-88D559018529}" destId="{CAD13658-2105-4B89-9AAC-A00D501F5FDC}" srcOrd="1" destOrd="0" presId="urn:microsoft.com/office/officeart/2008/layout/LinedList"/>
    <dgm:cxn modelId="{AB7DD3A0-E342-49F1-8449-995F26B62ECB}" type="presParOf" srcId="{CAD13658-2105-4B89-9AAC-A00D501F5FDC}" destId="{60E8834E-006F-427A-B5F5-3E74C572CD05}" srcOrd="0" destOrd="0" presId="urn:microsoft.com/office/officeart/2008/layout/LinedList"/>
    <dgm:cxn modelId="{143DE745-F4F1-4A5F-8271-A19B37F9AB0F}" type="presParOf" srcId="{CAD13658-2105-4B89-9AAC-A00D501F5FDC}" destId="{CD6E31F4-6754-4366-9688-DB324A52B4DA}" srcOrd="1" destOrd="0" presId="urn:microsoft.com/office/officeart/2008/layout/LinedList"/>
    <dgm:cxn modelId="{2FEEBA92-68B6-43F9-A15E-BBCEFBF43634}" type="presParOf" srcId="{1C608180-5842-4E36-A345-88D559018529}" destId="{5B37762C-0100-4562-B4EB-E1BD7EA6A72D}" srcOrd="2" destOrd="0" presId="urn:microsoft.com/office/officeart/2008/layout/LinedList"/>
    <dgm:cxn modelId="{5BDAABCE-235B-4D7F-BDEF-47E6C22B7208}" type="presParOf" srcId="{1C608180-5842-4E36-A345-88D559018529}" destId="{869CF4D7-F02B-4F38-9572-8DF06AD7E644}" srcOrd="3" destOrd="0" presId="urn:microsoft.com/office/officeart/2008/layout/LinedList"/>
    <dgm:cxn modelId="{752BC680-B168-4F44-8180-39FDEFB59AC4}" type="presParOf" srcId="{869CF4D7-F02B-4F38-9572-8DF06AD7E644}" destId="{28799C8E-FBA3-4CF4-A110-A9C841BFFB69}" srcOrd="0" destOrd="0" presId="urn:microsoft.com/office/officeart/2008/layout/LinedList"/>
    <dgm:cxn modelId="{9EBD0E4E-BC64-4F28-93C8-7784222C63AA}" type="presParOf" srcId="{869CF4D7-F02B-4F38-9572-8DF06AD7E644}" destId="{BEF663FA-DB67-4050-8F2D-48FFBB26045D}" srcOrd="1" destOrd="0" presId="urn:microsoft.com/office/officeart/2008/layout/LinedList"/>
    <dgm:cxn modelId="{515B855A-A9F1-4695-9515-E14B2F51B4A7}" type="presParOf" srcId="{1C608180-5842-4E36-A345-88D559018529}" destId="{07BF3763-F2A2-45B0-A61C-9454163F9273}" srcOrd="4" destOrd="0" presId="urn:microsoft.com/office/officeart/2008/layout/LinedList"/>
    <dgm:cxn modelId="{629F1A8B-F833-4131-9C13-AEF0D5B31267}" type="presParOf" srcId="{1C608180-5842-4E36-A345-88D559018529}" destId="{CC499222-D1F9-4C02-B2BB-04412902A789}" srcOrd="5" destOrd="0" presId="urn:microsoft.com/office/officeart/2008/layout/LinedList"/>
    <dgm:cxn modelId="{6FA6F5BE-2640-433F-9A08-53229F8A7F85}" type="presParOf" srcId="{CC499222-D1F9-4C02-B2BB-04412902A789}" destId="{61848E8A-5320-4453-8AE8-DE811D6F4716}" srcOrd="0" destOrd="0" presId="urn:microsoft.com/office/officeart/2008/layout/LinedList"/>
    <dgm:cxn modelId="{C9912BE0-6F1A-426C-B3A1-54A153B7531B}" type="presParOf" srcId="{CC499222-D1F9-4C02-B2BB-04412902A789}" destId="{E34423E6-CAAD-40F1-BCE0-113CB75834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C1ACC-4B05-45F5-ABDD-4A1FE9D26412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8834E-006F-427A-B5F5-3E74C572CD05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objective of the game is to progress through levels by defeating enemies, collecting items and solving puzzles without dying.</a:t>
          </a:r>
        </a:p>
      </dsp:txBody>
      <dsp:txXfrm>
        <a:off x="0" y="2703"/>
        <a:ext cx="6900512" cy="1843578"/>
      </dsp:txXfrm>
    </dsp:sp>
    <dsp:sp modelId="{5B37762C-0100-4562-B4EB-E1BD7EA6A72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99C8E-FBA3-4CF4-A110-A9C841BFFB6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our </a:t>
          </a:r>
          <a:r>
            <a:rPr lang="en-US" sz="2800" u="sng" kern="1200" dirty="0">
              <a:latin typeface="Sitka Display Semibold" pitchFamily="2" charset="0"/>
            </a:rPr>
            <a:t>2D platformer game</a:t>
          </a:r>
          <a:r>
            <a:rPr lang="en-US" sz="2800" kern="1200" dirty="0"/>
            <a:t>, the player character jumps on platforms and enemies while avoiding their attacks and moving to the right of the scrolling screen.</a:t>
          </a:r>
        </a:p>
      </dsp:txBody>
      <dsp:txXfrm>
        <a:off x="0" y="1846281"/>
        <a:ext cx="6900512" cy="1843578"/>
      </dsp:txXfrm>
    </dsp:sp>
    <dsp:sp modelId="{07BF3763-F2A2-45B0-A61C-9454163F9273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48E8A-5320-4453-8AE8-DE811D6F4716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This 2D game levels have single-exit objectives, which must be reached within a time limit and lead to the next sequential level. 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1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1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8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0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9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0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7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0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6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0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1D877BCD-5143-FF99-58B3-A127BCA93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328" r="6" b="11322"/>
          <a:stretch/>
        </p:blipFill>
        <p:spPr>
          <a:xfrm>
            <a:off x="3070" y="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br>
              <a:rPr lang="en-US" sz="6000" dirty="0"/>
            </a:br>
            <a:r>
              <a:rPr lang="en-US" sz="7300" dirty="0"/>
              <a:t>2d </a:t>
            </a:r>
            <a:r>
              <a:rPr lang="en-US" sz="7300" dirty="0" err="1"/>
              <a:t>PlatformER</a:t>
            </a:r>
            <a:r>
              <a:rPr lang="en-US" sz="7300" dirty="0"/>
              <a:t> type UNITY GAME</a:t>
            </a:r>
            <a:r>
              <a:rPr lang="en-US" sz="8900" dirty="0"/>
              <a:t> </a:t>
            </a:r>
            <a:endParaRPr lang="en-US" sz="8900"/>
          </a:p>
          <a:p>
            <a:pPr algn="ctr"/>
            <a:r>
              <a:rPr lang="en-US" sz="2200" dirty="0">
                <a:ea typeface="+mj-lt"/>
                <a:cs typeface="+mj-lt"/>
              </a:rPr>
              <a:t>                                                                      -       </a:t>
            </a:r>
            <a:r>
              <a:rPr lang="en-US" sz="2200" dirty="0" err="1">
                <a:ea typeface="+mj-lt"/>
                <a:cs typeface="+mj-lt"/>
              </a:rPr>
              <a:t>SunnyLandAssets</a:t>
            </a:r>
            <a:r>
              <a:rPr lang="en-US" sz="2200" dirty="0">
                <a:ea typeface="+mj-lt"/>
                <a:cs typeface="+mj-lt"/>
              </a:rPr>
              <a:t> - Assets to make the game.</a:t>
            </a:r>
            <a:endParaRPr lang="en-US" sz="2200" dirty="0"/>
          </a:p>
          <a:p>
            <a:pPr algn="ctr"/>
            <a:endParaRPr lang="en-US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ctr"/>
            <a:r>
              <a:rPr lang="en-US" sz="3200" dirty="0"/>
              <a:t>   Praveen Kumar           20BAI1145</a:t>
            </a:r>
          </a:p>
          <a:p>
            <a:pPr algn="ctr"/>
            <a:r>
              <a:rPr lang="en-US" sz="3200" dirty="0"/>
              <a:t>     Subhadip Nandi          20BAI1131  </a:t>
            </a:r>
          </a:p>
          <a:p>
            <a:pPr algn="ctr"/>
            <a:r>
              <a:rPr lang="en-US" sz="3200" dirty="0"/>
              <a:t>   Nipun Rautela             20BAI1135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953A6FD-196C-5D91-EE14-B6163D63A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61" y="887005"/>
            <a:ext cx="1609494" cy="141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5F31-46E0-DD0E-4F8F-D3B4B944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2C5EC23-05E3-4D99-604B-563A2059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395" y="1929384"/>
            <a:ext cx="8569209" cy="4251960"/>
          </a:xfrm>
        </p:spPr>
      </p:pic>
    </p:spTree>
    <p:extLst>
      <p:ext uri="{BB962C8B-B14F-4D97-AF65-F5344CB8AC3E}">
        <p14:creationId xmlns:p14="http://schemas.microsoft.com/office/powerpoint/2010/main" val="2825636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2BD9-C92C-DDD5-B007-72C8F075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DE238CC-5FAE-55D7-F6AB-C58EF181A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898" y="1929384"/>
            <a:ext cx="8382204" cy="4251960"/>
          </a:xfrm>
        </p:spPr>
      </p:pic>
    </p:spTree>
    <p:extLst>
      <p:ext uri="{BB962C8B-B14F-4D97-AF65-F5344CB8AC3E}">
        <p14:creationId xmlns:p14="http://schemas.microsoft.com/office/powerpoint/2010/main" val="307802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26CD-2692-923D-FF57-DE986D6F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003DE6B4-3ECD-7FB8-3CDA-EB6D7A7D8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87" y="1929384"/>
            <a:ext cx="8000825" cy="4251960"/>
          </a:xfrm>
        </p:spPr>
      </p:pic>
    </p:spTree>
    <p:extLst>
      <p:ext uri="{BB962C8B-B14F-4D97-AF65-F5344CB8AC3E}">
        <p14:creationId xmlns:p14="http://schemas.microsoft.com/office/powerpoint/2010/main" val="1024308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4ED6-0C47-C9CE-E853-D0F736642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FB2FDD-8298-6C46-62FF-204853106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274" y="1929384"/>
            <a:ext cx="7903452" cy="4251960"/>
          </a:xfrm>
        </p:spPr>
      </p:pic>
    </p:spTree>
    <p:extLst>
      <p:ext uri="{BB962C8B-B14F-4D97-AF65-F5344CB8AC3E}">
        <p14:creationId xmlns:p14="http://schemas.microsoft.com/office/powerpoint/2010/main" val="1533952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D721-5A17-04A8-8AEE-B8453308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36585B-AE96-7847-BC47-D95A835B6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661" y="1929384"/>
            <a:ext cx="7630677" cy="4251960"/>
          </a:xfrm>
        </p:spPr>
      </p:pic>
    </p:spTree>
    <p:extLst>
      <p:ext uri="{BB962C8B-B14F-4D97-AF65-F5344CB8AC3E}">
        <p14:creationId xmlns:p14="http://schemas.microsoft.com/office/powerpoint/2010/main" val="374483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591-31DE-8944-3EDD-4EC57795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E68B9B-260D-6C7C-EE2C-584A8774E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460" y="1929384"/>
            <a:ext cx="6175079" cy="4251960"/>
          </a:xfrm>
        </p:spPr>
      </p:pic>
    </p:spTree>
    <p:extLst>
      <p:ext uri="{BB962C8B-B14F-4D97-AF65-F5344CB8AC3E}">
        <p14:creationId xmlns:p14="http://schemas.microsoft.com/office/powerpoint/2010/main" val="112725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97A8702-C10A-C2EF-AF50-6EC9B5D2C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1280" y="1929384"/>
            <a:ext cx="7469439" cy="4251960"/>
          </a:xfrm>
        </p:spPr>
      </p:pic>
    </p:spTree>
    <p:extLst>
      <p:ext uri="{BB962C8B-B14F-4D97-AF65-F5344CB8AC3E}">
        <p14:creationId xmlns:p14="http://schemas.microsoft.com/office/powerpoint/2010/main" val="1960888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3534B-EB5D-869E-4AE4-6D9F4839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A5DCF919-ECE5-5A6D-D703-E979C69ED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94" y="1929384"/>
            <a:ext cx="8699412" cy="4251960"/>
          </a:xfrm>
        </p:spPr>
      </p:pic>
    </p:spTree>
    <p:extLst>
      <p:ext uri="{BB962C8B-B14F-4D97-AF65-F5344CB8AC3E}">
        <p14:creationId xmlns:p14="http://schemas.microsoft.com/office/powerpoint/2010/main" val="248114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D40E-0FFC-C728-6B73-B6CF76E3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EF19685-B560-A867-E1F7-93DCEFD2B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771" y="1929384"/>
            <a:ext cx="7536457" cy="4251960"/>
          </a:xfrm>
        </p:spPr>
      </p:pic>
    </p:spTree>
    <p:extLst>
      <p:ext uri="{BB962C8B-B14F-4D97-AF65-F5344CB8AC3E}">
        <p14:creationId xmlns:p14="http://schemas.microsoft.com/office/powerpoint/2010/main" val="17730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88DE-806B-987C-24FB-F6D5C5D0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EF57735-22A7-94E4-81A9-850D38ABC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644" y="1929384"/>
            <a:ext cx="7992711" cy="4251960"/>
          </a:xfrm>
        </p:spPr>
      </p:pic>
    </p:spTree>
    <p:extLst>
      <p:ext uri="{BB962C8B-B14F-4D97-AF65-F5344CB8AC3E}">
        <p14:creationId xmlns:p14="http://schemas.microsoft.com/office/powerpoint/2010/main" val="756778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FFF9A-F0CA-026D-8806-D0D342050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 dirty="0"/>
              <a:t>Introduction</a:t>
            </a: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C58174"/>
          </a:solidFill>
          <a:ln w="34925">
            <a:solidFill>
              <a:srgbClr val="C5817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126DC1E-F632-27F0-1D20-1C50183F9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416363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312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C999-5CB9-55BC-B7B3-055DB38E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96699D3D-33F6-17B9-7FC0-9A9A833F9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757" y="1929384"/>
            <a:ext cx="7788485" cy="4251960"/>
          </a:xfrm>
        </p:spPr>
      </p:pic>
    </p:spTree>
    <p:extLst>
      <p:ext uri="{BB962C8B-B14F-4D97-AF65-F5344CB8AC3E}">
        <p14:creationId xmlns:p14="http://schemas.microsoft.com/office/powerpoint/2010/main" val="326150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066A-E62E-50EA-ABA4-3815A1D1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072ACC70-F85B-A063-4437-25383FB2A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345" y="1929384"/>
            <a:ext cx="7089310" cy="4251960"/>
          </a:xfrm>
        </p:spPr>
      </p:pic>
    </p:spTree>
    <p:extLst>
      <p:ext uri="{BB962C8B-B14F-4D97-AF65-F5344CB8AC3E}">
        <p14:creationId xmlns:p14="http://schemas.microsoft.com/office/powerpoint/2010/main" val="143540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10D4-987A-0F00-1D28-034EEA3B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3A28C29-2FEC-BF24-F337-2C55B32C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533" y="1929384"/>
            <a:ext cx="7744933" cy="4251960"/>
          </a:xfrm>
        </p:spPr>
      </p:pic>
    </p:spTree>
    <p:extLst>
      <p:ext uri="{BB962C8B-B14F-4D97-AF65-F5344CB8AC3E}">
        <p14:creationId xmlns:p14="http://schemas.microsoft.com/office/powerpoint/2010/main" val="62330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242F-8150-1C31-8DF0-785BC806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67D2D58-0843-ECA5-35A0-906220B2F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3862" y="1929384"/>
            <a:ext cx="7404275" cy="4251960"/>
          </a:xfrm>
        </p:spPr>
      </p:pic>
    </p:spTree>
    <p:extLst>
      <p:ext uri="{BB962C8B-B14F-4D97-AF65-F5344CB8AC3E}">
        <p14:creationId xmlns:p14="http://schemas.microsoft.com/office/powerpoint/2010/main" val="3763664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F8ED7-8E7E-DBF8-1870-EE84A3F2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E8E7F6-FE85-3633-59CB-1602FD446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959" y="1929384"/>
            <a:ext cx="8026081" cy="4251960"/>
          </a:xfrm>
        </p:spPr>
      </p:pic>
    </p:spTree>
    <p:extLst>
      <p:ext uri="{BB962C8B-B14F-4D97-AF65-F5344CB8AC3E}">
        <p14:creationId xmlns:p14="http://schemas.microsoft.com/office/powerpoint/2010/main" val="280280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97DA-5745-DB0B-E601-D55BBB15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C5AD3B0-109C-C768-D240-81BED41B8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063" y="1929384"/>
            <a:ext cx="6951874" cy="4251960"/>
          </a:xfrm>
        </p:spPr>
      </p:pic>
    </p:spTree>
    <p:extLst>
      <p:ext uri="{BB962C8B-B14F-4D97-AF65-F5344CB8AC3E}">
        <p14:creationId xmlns:p14="http://schemas.microsoft.com/office/powerpoint/2010/main" val="48816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rgbClr val="C58174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BB451-19FF-1994-88ED-126B3515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Unity for 2d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86840-87C4-81E6-84A1-CB76A80DC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u="sng" dirty="0">
                <a:ea typeface="+mn-lt"/>
                <a:cs typeface="+mn-lt"/>
              </a:rPr>
              <a:t>Unity</a:t>
            </a:r>
            <a:r>
              <a:rPr lang="en-US" dirty="0">
                <a:ea typeface="+mn-lt"/>
                <a:cs typeface="+mn-lt"/>
              </a:rPr>
              <a:t> is a cross-platform game engine developed by Unity Technologies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Unity is an extremely popular and versatile game engine that has a long list of supported platforms and devices to its credit.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Unity gives users the ability to create games and experiences in both 2D and 3D, and the engine offers a primary scripting API in C# using Mono, for both the Unity editor in the form of plugins, and games themselves, as well as drag and drop 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63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58174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722A4C-9A0D-3941-2E55-5B9848CB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Current 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3BEF5-EE83-2BF9-EE4D-F9F14BD9B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Physics -&gt; gravity, collision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Game mechanics -&gt; idle, run, jump, double jump, crouch, fall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Item interaction -&gt; pick up, examine, inventory, consume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Create a map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Add some audio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Add enemy - AI and patrol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Health bars and lives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Traps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Wall slide and Wall jump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Death and respawn</a:t>
            </a:r>
            <a:endParaRPr lang="en-US" sz="2400"/>
          </a:p>
          <a:p>
            <a:pPr>
              <a:lnSpc>
                <a:spcPct val="100000"/>
              </a:lnSpc>
            </a:pPr>
            <a:r>
              <a:rPr lang="en-US" sz="2400">
                <a:ea typeface="+mn-lt"/>
                <a:cs typeface="+mn-lt"/>
              </a:rPr>
              <a:t> Dynamic camera</a:t>
            </a:r>
            <a:endParaRPr lang="en-US" sz="2400"/>
          </a:p>
          <a:p>
            <a:pPr>
              <a:lnSpc>
                <a:spcPct val="100000"/>
              </a:lnSpc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9018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C58174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7D1000-04AB-D11F-B931-4D86A896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Future 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en-US" sz="6600" dirty="0">
                <a:solidFill>
                  <a:srgbClr val="FFFFFF"/>
                </a:solidFill>
              </a:rPr>
              <a:t>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F19F-6E66-B59F-18A4-8E0CE87EF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 Dialogue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Moving platforms</a:t>
            </a:r>
          </a:p>
          <a:p>
            <a:r>
              <a:rPr lang="en-US" dirty="0">
                <a:ea typeface="+mn-lt"/>
                <a:cs typeface="+mn-lt"/>
              </a:rPr>
              <a:t> Shooting mechanics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 Pick up and drop items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 Item stacking and inventory status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2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E604-0B7F-39B2-D057-AA6E980E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4" name="Picture 4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F2C96039-CEBF-4FD5-F675-0647F997A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506" y="1929384"/>
            <a:ext cx="8820988" cy="4251960"/>
          </a:xfrm>
        </p:spPr>
      </p:pic>
    </p:spTree>
    <p:extLst>
      <p:ext uri="{BB962C8B-B14F-4D97-AF65-F5344CB8AC3E}">
        <p14:creationId xmlns:p14="http://schemas.microsoft.com/office/powerpoint/2010/main" val="191074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03325-1C5C-4F15-09F7-4D174B4A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B736C550-FE68-9CA3-083C-FB10DA4A4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393" y="1929384"/>
            <a:ext cx="7319214" cy="4251960"/>
          </a:xfrm>
        </p:spPr>
      </p:pic>
    </p:spTree>
    <p:extLst>
      <p:ext uri="{BB962C8B-B14F-4D97-AF65-F5344CB8AC3E}">
        <p14:creationId xmlns:p14="http://schemas.microsoft.com/office/powerpoint/2010/main" val="104344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7E76-489B-7CBC-F400-361F3AC68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F5FBE14-E02A-2497-CE93-49D1FEC7C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607" y="1929384"/>
            <a:ext cx="7656786" cy="4251960"/>
          </a:xfrm>
        </p:spPr>
      </p:pic>
    </p:spTree>
    <p:extLst>
      <p:ext uri="{BB962C8B-B14F-4D97-AF65-F5344CB8AC3E}">
        <p14:creationId xmlns:p14="http://schemas.microsoft.com/office/powerpoint/2010/main" val="364730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2F98-0C4A-6FF1-F0F7-96147206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7736B15-AA5A-DBBA-549E-60EDF633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294" y="1929384"/>
            <a:ext cx="7261412" cy="4251960"/>
          </a:xfrm>
        </p:spPr>
      </p:pic>
    </p:spTree>
    <p:extLst>
      <p:ext uri="{BB962C8B-B14F-4D97-AF65-F5344CB8AC3E}">
        <p14:creationId xmlns:p14="http://schemas.microsoft.com/office/powerpoint/2010/main" val="98068871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243241"/>
      </a:dk2>
      <a:lt2>
        <a:srgbClr val="E2E7E8"/>
      </a:lt2>
      <a:accent1>
        <a:srgbClr val="C58174"/>
      </a:accent1>
      <a:accent2>
        <a:srgbClr val="CF8D9E"/>
      </a:accent2>
      <a:accent3>
        <a:srgbClr val="C09C6A"/>
      </a:accent3>
      <a:accent4>
        <a:srgbClr val="68AFB0"/>
      </a:accent4>
      <a:accent5>
        <a:srgbClr val="7BA7C7"/>
      </a:accent5>
      <a:accent6>
        <a:srgbClr val="7481C5"/>
      </a:accent6>
      <a:hlink>
        <a:srgbClr val="5A8B95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285</Words>
  <Application>Microsoft Office PowerPoint</Application>
  <PresentationFormat>Widescreen</PresentationFormat>
  <Paragraphs>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Sitka Display Semibold</vt:lpstr>
      <vt:lpstr>The Hand Bold</vt:lpstr>
      <vt:lpstr>The Serif Hand Black</vt:lpstr>
      <vt:lpstr>SketchyVTI</vt:lpstr>
      <vt:lpstr> 2d PlatformER type UNITY GAME                                                                        -       SunnyLandAssets - Assets to make the game. </vt:lpstr>
      <vt:lpstr>Introduction</vt:lpstr>
      <vt:lpstr>Unity for 2d games</vt:lpstr>
      <vt:lpstr>Current goal</vt:lpstr>
      <vt:lpstr>Future  Prospects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</dc:creator>
  <cp:lastModifiedBy>praveen kumar</cp:lastModifiedBy>
  <cp:revision>169</cp:revision>
  <dcterms:created xsi:type="dcterms:W3CDTF">2022-09-12T08:37:58Z</dcterms:created>
  <dcterms:modified xsi:type="dcterms:W3CDTF">2022-09-12T09:44:36Z</dcterms:modified>
</cp:coreProperties>
</file>